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CC66"/>
    <a:srgbClr val="FFCC99"/>
    <a:srgbClr val="99FF33"/>
    <a:srgbClr val="CCFF33"/>
    <a:srgbClr val="99FFCC"/>
    <a:srgbClr val="FF9966"/>
    <a:srgbClr val="FF6600"/>
    <a:srgbClr val="FFCC0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6" autoAdjust="0"/>
    <p:restoredTop sz="93829" autoAdjust="0"/>
  </p:normalViewPr>
  <p:slideViewPr>
    <p:cSldViewPr>
      <p:cViewPr varScale="1">
        <p:scale>
          <a:sx n="77" d="100"/>
          <a:sy n="77" d="100"/>
        </p:scale>
        <p:origin x="5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11351</Words>
  <Application>Microsoft Office PowerPoint</Application>
  <PresentationFormat>On-screen Show (4:3)</PresentationFormat>
  <Paragraphs>791</Paragraphs>
  <Slides>104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2" baseType="lpstr">
      <vt:lpstr>Arial</vt:lpstr>
      <vt:lpstr>Cambria Math</vt:lpstr>
      <vt:lpstr>Euphemia</vt:lpstr>
      <vt:lpstr>Symbol</vt:lpstr>
      <vt:lpstr>Times New Roman</vt:lpstr>
      <vt:lpstr>Wingdings</vt:lpstr>
      <vt:lpstr>Wingdings 3</vt:lpstr>
      <vt:lpstr>Default Design</vt:lpstr>
      <vt:lpstr>How to Write a Scientific Paper</vt:lpstr>
      <vt:lpstr>Table of contents</vt:lpstr>
      <vt:lpstr>Some Basics</vt:lpstr>
      <vt:lpstr>Some more Basics</vt:lpstr>
      <vt:lpstr>Before starting to write</vt:lpstr>
      <vt:lpstr>Before starting to write</vt:lpstr>
      <vt:lpstr>Before starting to write: Journal</vt:lpstr>
      <vt:lpstr>Instructions to authors from various journals/publishers</vt:lpstr>
      <vt:lpstr>Before starting to write: read</vt:lpstr>
      <vt:lpstr>Before starting to write: read</vt:lpstr>
      <vt:lpstr>Before starting to write: Structure</vt:lpstr>
      <vt:lpstr>Before starting to write: Structure</vt:lpstr>
      <vt:lpstr>Before starting to write: Selection</vt:lpstr>
      <vt:lpstr>The Title </vt:lpstr>
      <vt:lpstr>The Title </vt:lpstr>
      <vt:lpstr>Authors &amp; Affiliations</vt:lpstr>
      <vt:lpstr>Authors &amp; Affiliations</vt:lpstr>
      <vt:lpstr>Authors &amp; Affiliations</vt:lpstr>
      <vt:lpstr>Authors &amp; Affiliations</vt:lpstr>
      <vt:lpstr>Abstract</vt:lpstr>
      <vt:lpstr>Abstract: an example</vt:lpstr>
      <vt:lpstr>Abstract: a structured example</vt:lpstr>
      <vt:lpstr>Abstract</vt:lpstr>
      <vt:lpstr>Abstract</vt:lpstr>
      <vt:lpstr>The Introduction</vt:lpstr>
      <vt:lpstr>The Introduction</vt:lpstr>
      <vt:lpstr>The Introduction</vt:lpstr>
      <vt:lpstr>The Introduction</vt:lpstr>
      <vt:lpstr>The Introduction</vt:lpstr>
      <vt:lpstr>The Introduction</vt:lpstr>
      <vt:lpstr>Ethics: Plagiarism</vt:lpstr>
      <vt:lpstr>Ethics: Plagiarism</vt:lpstr>
      <vt:lpstr>Ethics: Be honest</vt:lpstr>
      <vt:lpstr>Methods and Materials</vt:lpstr>
      <vt:lpstr>Methods and Materials</vt:lpstr>
      <vt:lpstr>Methods and Materials</vt:lpstr>
      <vt:lpstr>Methods and Materials</vt:lpstr>
      <vt:lpstr>Results</vt:lpstr>
      <vt:lpstr>More Results</vt:lpstr>
      <vt:lpstr>Results: Figures</vt:lpstr>
      <vt:lpstr>Results: Figures</vt:lpstr>
      <vt:lpstr>Results: Figures</vt:lpstr>
      <vt:lpstr>Popular types of figures</vt:lpstr>
      <vt:lpstr>Popular types of figures</vt:lpstr>
      <vt:lpstr>Popular types of figures</vt:lpstr>
      <vt:lpstr>Popular types of figures</vt:lpstr>
      <vt:lpstr>Popular types of figures</vt:lpstr>
      <vt:lpstr>Popular types of figures</vt:lpstr>
      <vt:lpstr>Popular types of figures</vt:lpstr>
      <vt:lpstr>PowerPoint Presentation</vt:lpstr>
      <vt:lpstr>PowerPoint Presentation</vt:lpstr>
      <vt:lpstr>What to observe when plotting figures</vt:lpstr>
      <vt:lpstr>Animations</vt:lpstr>
      <vt:lpstr>Tables</vt:lpstr>
      <vt:lpstr>Tables</vt:lpstr>
      <vt:lpstr>PowerPoint Presentation</vt:lpstr>
      <vt:lpstr>Discussion and conclusions</vt:lpstr>
      <vt:lpstr>Acknowledgements</vt:lpstr>
      <vt:lpstr>References</vt:lpstr>
      <vt:lpstr>References</vt:lpstr>
      <vt:lpstr>References</vt:lpstr>
      <vt:lpstr>References</vt:lpstr>
      <vt:lpstr>Optimal number of references</vt:lpstr>
      <vt:lpstr>References: avoid errors</vt:lpstr>
      <vt:lpstr>Citing references</vt:lpstr>
      <vt:lpstr>Appendices</vt:lpstr>
      <vt:lpstr>Supplementary material</vt:lpstr>
      <vt:lpstr>After finishing to write</vt:lpstr>
      <vt:lpstr>Style</vt:lpstr>
      <vt:lpstr>Style: simplicity &amp; clarity</vt:lpstr>
      <vt:lpstr>Style: Precision</vt:lpstr>
      <vt:lpstr>Style: Precision</vt:lpstr>
      <vt:lpstr>Style: Units</vt:lpstr>
      <vt:lpstr>Style: Symbols and acronyms</vt:lpstr>
      <vt:lpstr>Style: Equations</vt:lpstr>
      <vt:lpstr>Style and language</vt:lpstr>
      <vt:lpstr>Which journal?</vt:lpstr>
      <vt:lpstr>Which journal?</vt:lpstr>
      <vt:lpstr>Which journal?</vt:lpstr>
      <vt:lpstr>Which journal?</vt:lpstr>
      <vt:lpstr>Which Journal?</vt:lpstr>
      <vt:lpstr>Submission</vt:lpstr>
      <vt:lpstr>Submission: sample cover letter</vt:lpstr>
      <vt:lpstr>The refereeing process</vt:lpstr>
      <vt:lpstr>Editors decide, but are heavily influenced by referees</vt:lpstr>
      <vt:lpstr>Dealing with referees’ reports</vt:lpstr>
      <vt:lpstr>Dealing with referees’ reports</vt:lpstr>
      <vt:lpstr>Dealing with referees’ reports</vt:lpstr>
      <vt:lpstr>Language editing and proofs</vt:lpstr>
      <vt:lpstr>Making your paper available to the community</vt:lpstr>
      <vt:lpstr>Making your paper available to the community</vt:lpstr>
      <vt:lpstr>Ph.D. Thesis</vt:lpstr>
      <vt:lpstr>Ph.D. Theses</vt:lpstr>
      <vt:lpstr>Ph.D. Theses</vt:lpstr>
      <vt:lpstr>Ph.D. Theses</vt:lpstr>
      <vt:lpstr>Ph.D. Theses</vt:lpstr>
      <vt:lpstr>Sample covers of PhD theses</vt:lpstr>
      <vt:lpstr>Title page etc.</vt:lpstr>
      <vt:lpstr>Ph.D. Theses</vt:lpstr>
      <vt:lpstr>Ph.D. Theses</vt:lpstr>
      <vt:lpstr>Ph.D. Theses: Consistency</vt:lpstr>
      <vt:lpstr>Acknowledgements</vt:lpstr>
      <vt:lpstr>Acknowledgements</vt:lpstr>
      <vt:lpstr>Thank you for your attention</vt:lpstr>
    </vt:vector>
  </TitlesOfParts>
  <Company>MPAe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Sami K. Solanki</dc:creator>
  <cp:lastModifiedBy>Solanki, Sami</cp:lastModifiedBy>
  <cp:revision>1008</cp:revision>
  <dcterms:created xsi:type="dcterms:W3CDTF">2004-02-15T20:45:15Z</dcterms:created>
  <dcterms:modified xsi:type="dcterms:W3CDTF">2019-04-03T11:32:43Z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1235646225</vt:i4>
  </property>
  <property fmtid="{D5CDD505-2E9C-101B-9397-08002B2CF9AE}" pid="3" name="_NewReviewCycle">
    <vt:lpwstr/>
  </property>
  <property fmtid="{D5CDD505-2E9C-101B-9397-08002B2CF9AE}" pid="4" name="_EmailSubject">
    <vt:lpwstr>Paper writing Vortrag</vt:lpwstr>
  </property>
  <property fmtid="{D5CDD505-2E9C-101B-9397-08002B2CF9AE}" pid="5" name="_AuthorEmail">
    <vt:lpwstr>solanki@mps.mpg.de</vt:lpwstr>
  </property>
  <property fmtid="{D5CDD505-2E9C-101B-9397-08002B2CF9AE}" pid="6" name="_AuthorEmailDisplayName">
    <vt:lpwstr>Solanki, Sami</vt:lpwstr>
  </property>
</Properties>
</file>